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76D8BCA-BB99-124C-9243-63C841322504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66"/>
    <p:restoredTop sz="92819"/>
  </p:normalViewPr>
  <p:slideViewPr>
    <p:cSldViewPr snapToGrid="0" snapToObjects="1">
      <p:cViewPr varScale="1">
        <p:scale>
          <a:sx n="69" d="100"/>
          <a:sy n="69" d="100"/>
        </p:scale>
        <p:origin x="232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C4B567-25A3-8D4C-93E0-3FCE46A45992}" type="datetimeFigureOut">
              <a:rPr lang="it-IT" smtClean="0"/>
              <a:t>14/06/18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B9F979-8B54-5848-8BE1-9F3BC919F68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82102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1CE01-80F6-C248-A590-70F339FA21B3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DEAA-F00E-184D-BCB9-26072218BD68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BC156-525D-2D4F-AA53-90FCC4A4A652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7B736-D586-3944-939D-3B0EBD27B803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E48FC-0E98-1540-81BD-9CFF37D6D71F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11ED6-D795-094D-93BF-B4CDE2797B63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C863A-9379-634C-955A-9E15722F80D0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DAAE9-83F1-A44D-956B-D8D004F30B50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2FBBF-9147-1048-8F1B-43359FBF7704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C9E8F-B7A9-E647-B489-D812A267E210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AA628-9264-3B49-AFF1-638AE9B998FD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0B7B3-437D-BC41-A147-46816859E440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BF708-07C7-734A-9BDD-03043652E280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53CFC-F418-3646-8F2F-0C2E64C17FCE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39D8D-4923-CA4C-A593-5758899EA4CE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69995-3100-9D4F-B93A-1303FDA3DE7D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it-it/azure/bot-service/bot-service-scenario-commerce?view=azure-bot-service-3.0" TargetMode="External"/><Relationship Id="rId2" Type="http://schemas.openxmlformats.org/officeDocument/2006/relationships/hyperlink" Target="https://azure.microsoft.com/it-it/services/cognitive-services/language-understanding-intelligent-service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3325-5F82-0042-B874-38882DCD5C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Microsoft Cognitive Services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31CF13-A3DC-CB49-B29D-D435B831B3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Salvatore Sorrentino</a:t>
            </a:r>
          </a:p>
        </p:txBody>
      </p:sp>
    </p:spTree>
    <p:extLst>
      <p:ext uri="{BB962C8B-B14F-4D97-AF65-F5344CB8AC3E}">
        <p14:creationId xmlns:p14="http://schemas.microsoft.com/office/powerpoint/2010/main" val="1788994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9F5E3-5B6C-A746-A604-46828B873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Possibili applicazioni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F5CDB0E-A44A-6340-A2BA-A381E0E16A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0759" y="2535383"/>
            <a:ext cx="11084800" cy="238351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14C0F5-3CBE-B641-8800-87DF3C145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14AE5-F4D5-3149-8442-1B3DAF381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78A290-DA7E-9241-A234-D976679A7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094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87F70-4073-414A-9AC7-1626F2EDD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Possibili applicazioni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A00848F-73C7-6C4F-BE80-BA104A795F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576" y="2514600"/>
            <a:ext cx="11718801" cy="243398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295A2-AD11-C84C-BF5C-FEA24E5D5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DAAA58-E942-7C40-AAAD-1017CBF4F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A606A-B628-1148-AB4E-1B86C2DD6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6702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FC291-6B5F-044F-9211-A89676F9C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Demo: Emozioni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42BD8-4AE2-4D4F-8D05-CDDAB70F61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7217" y="1990536"/>
            <a:ext cx="4979121" cy="3777622"/>
          </a:xfrm>
        </p:spPr>
        <p:txBody>
          <a:bodyPr>
            <a:noAutofit/>
          </a:bodyPr>
          <a:lstStyle/>
          <a:p>
            <a:pPr algn="just"/>
            <a:r>
              <a:rPr lang="it-IT" sz="2400" dirty="0"/>
              <a:t>L'API Emozioni accetta un'espressione del viso in un'immagine come input e restituisce l'attendibilità in un set di emozioni per ogni viso nell'immagine, oltre a un rettangolo di selezione per il viso, tramite l'API Viso.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43A286-1C5E-1D44-A091-015D1AD86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B12CA9-9744-314B-85BB-0962B1873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F5FFAB-9C56-A546-9D3F-196057A55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87EFA8-31C9-7940-B4A1-E43E6C8B3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812" y="1885447"/>
            <a:ext cx="6083300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127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933A8-673B-A549-AF18-771CFEFC0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https</a:t>
            </a:r>
            <a:r>
              <a:rPr lang="it-IT" dirty="0"/>
              <a:t>://</a:t>
            </a:r>
            <a:r>
              <a:rPr lang="it-IT" dirty="0" err="1"/>
              <a:t>azure.microsoft.com</a:t>
            </a:r>
            <a:r>
              <a:rPr lang="it-IT" dirty="0"/>
              <a:t>/</a:t>
            </a:r>
            <a:r>
              <a:rPr lang="it-IT" dirty="0" err="1"/>
              <a:t>it-it</a:t>
            </a:r>
            <a:r>
              <a:rPr lang="it-IT" dirty="0"/>
              <a:t>/</a:t>
            </a:r>
            <a:r>
              <a:rPr lang="it-IT" dirty="0" err="1"/>
              <a:t>services</a:t>
            </a:r>
            <a:r>
              <a:rPr lang="it-IT" dirty="0"/>
              <a:t>/cognitive-</a:t>
            </a:r>
            <a:r>
              <a:rPr lang="it-IT" dirty="0" err="1"/>
              <a:t>services</a:t>
            </a:r>
            <a:r>
              <a:rPr lang="it-IT" dirty="0"/>
              <a:t>/</a:t>
            </a:r>
            <a:r>
              <a:rPr lang="it-IT" dirty="0" err="1"/>
              <a:t>emotion</a:t>
            </a:r>
            <a:r>
              <a:rPr lang="it-IT" dirty="0"/>
              <a:t>/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D804EEB-8503-5E4B-A9A0-1F8745C8AB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62368" y="2133600"/>
            <a:ext cx="8769089" cy="377825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7DC77-54AC-414D-BB7A-A451FD565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F81055-5E0E-0E49-B5F7-205AD16E5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58AA90-B3CA-A64B-AD8C-E114B3569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3B0A06-E67B-9742-9B3F-7C604EE040C3}"/>
              </a:ext>
            </a:extLst>
          </p:cNvPr>
          <p:cNvSpPr/>
          <p:nvPr/>
        </p:nvSpPr>
        <p:spPr>
          <a:xfrm>
            <a:off x="4265612" y="585450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 err="1"/>
              <a:t>https</a:t>
            </a:r>
            <a:r>
              <a:rPr lang="it-IT" dirty="0"/>
              <a:t>://</a:t>
            </a:r>
            <a:r>
              <a:rPr lang="it-IT" dirty="0" err="1"/>
              <a:t>docs.microsoft.com</a:t>
            </a:r>
            <a:r>
              <a:rPr lang="it-IT" dirty="0"/>
              <a:t>/</a:t>
            </a:r>
            <a:r>
              <a:rPr lang="it-IT" dirty="0" err="1"/>
              <a:t>it-it</a:t>
            </a:r>
            <a:r>
              <a:rPr lang="it-IT" dirty="0"/>
              <a:t>/</a:t>
            </a:r>
            <a:r>
              <a:rPr lang="it-IT" dirty="0" err="1"/>
              <a:t>azure</a:t>
            </a:r>
            <a:r>
              <a:rPr lang="it-IT" dirty="0"/>
              <a:t>/cognitive-</a:t>
            </a:r>
            <a:r>
              <a:rPr lang="it-IT" dirty="0" err="1"/>
              <a:t>services</a:t>
            </a:r>
            <a:r>
              <a:rPr lang="it-IT" dirty="0"/>
              <a:t>/</a:t>
            </a:r>
            <a:r>
              <a:rPr lang="it-IT" dirty="0" err="1"/>
              <a:t>emotion</a:t>
            </a:r>
            <a:r>
              <a:rPr lang="it-IT" dirty="0"/>
              <a:t>/</a:t>
            </a:r>
            <a:r>
              <a:rPr lang="it-IT" dirty="0" err="1"/>
              <a:t>quickstarts</a:t>
            </a:r>
            <a:r>
              <a:rPr lang="it-IT" dirty="0"/>
              <a:t>/</a:t>
            </a:r>
            <a:r>
              <a:rPr lang="it-IT" dirty="0" err="1"/>
              <a:t>csharp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006882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11327-3C0B-3143-B1A7-17B1C1B14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7388" y="147337"/>
            <a:ext cx="9904412" cy="1280890"/>
          </a:xfrm>
        </p:spPr>
        <p:txBody>
          <a:bodyPr>
            <a:normAutofit fontScale="90000"/>
          </a:bodyPr>
          <a:lstStyle/>
          <a:p>
            <a:r>
              <a:rPr lang="it-IT" dirty="0" err="1"/>
              <a:t>https</a:t>
            </a:r>
            <a:r>
              <a:rPr lang="it-IT" dirty="0"/>
              <a:t>://</a:t>
            </a:r>
            <a:r>
              <a:rPr lang="it-IT" dirty="0" err="1"/>
              <a:t>azure.microsoft.com</a:t>
            </a:r>
            <a:r>
              <a:rPr lang="it-IT" dirty="0"/>
              <a:t>/</a:t>
            </a:r>
            <a:r>
              <a:rPr lang="it-IT" dirty="0" err="1"/>
              <a:t>it-it</a:t>
            </a:r>
            <a:r>
              <a:rPr lang="it-IT" dirty="0"/>
              <a:t>/</a:t>
            </a:r>
            <a:r>
              <a:rPr lang="it-IT" dirty="0" err="1"/>
              <a:t>services</a:t>
            </a:r>
            <a:r>
              <a:rPr lang="it-IT" dirty="0"/>
              <a:t>/cognitive-</a:t>
            </a:r>
            <a:r>
              <a:rPr lang="it-IT" dirty="0" err="1"/>
              <a:t>services</a:t>
            </a:r>
            <a:r>
              <a:rPr lang="it-IT" dirty="0"/>
              <a:t>/computer-</a:t>
            </a:r>
            <a:r>
              <a:rPr lang="it-IT" dirty="0" err="1"/>
              <a:t>vision</a:t>
            </a:r>
            <a:r>
              <a:rPr lang="it-IT" dirty="0"/>
              <a:t>/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F56145B-72E1-3149-AC22-70E5338999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17891" y="1428227"/>
            <a:ext cx="5283405" cy="4161887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7608C-7240-8A46-BDA1-107D0840C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4D9712-B1FC-DB47-B1DC-CF3F93AAD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F15BFA-B3DC-7347-BF56-9E3CAFFDA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40DEB9C-EEE1-274C-A253-876AD220A369}"/>
              </a:ext>
            </a:extLst>
          </p:cNvPr>
          <p:cNvSpPr/>
          <p:nvPr/>
        </p:nvSpPr>
        <p:spPr>
          <a:xfrm>
            <a:off x="4517891" y="5853970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t-IT" dirty="0" err="1"/>
              <a:t>https</a:t>
            </a:r>
            <a:r>
              <a:rPr lang="it-IT" dirty="0"/>
              <a:t>://</a:t>
            </a:r>
            <a:r>
              <a:rPr lang="it-IT" dirty="0" err="1"/>
              <a:t>docs.microsoft.com</a:t>
            </a:r>
            <a:r>
              <a:rPr lang="it-IT" dirty="0"/>
              <a:t>/</a:t>
            </a:r>
            <a:r>
              <a:rPr lang="it-IT" dirty="0" err="1"/>
              <a:t>it-it</a:t>
            </a:r>
            <a:r>
              <a:rPr lang="it-IT" dirty="0"/>
              <a:t>/</a:t>
            </a:r>
            <a:r>
              <a:rPr lang="it-IT" dirty="0" err="1"/>
              <a:t>azure</a:t>
            </a:r>
            <a:r>
              <a:rPr lang="it-IT" dirty="0"/>
              <a:t>/cognitive-</a:t>
            </a:r>
            <a:r>
              <a:rPr lang="it-IT" dirty="0" err="1"/>
              <a:t>services</a:t>
            </a:r>
            <a:r>
              <a:rPr lang="it-IT" dirty="0"/>
              <a:t>/Computer-</a:t>
            </a:r>
            <a:r>
              <a:rPr lang="it-IT" dirty="0" err="1"/>
              <a:t>vision</a:t>
            </a:r>
            <a:r>
              <a:rPr lang="it-IT" dirty="0"/>
              <a:t>/</a:t>
            </a:r>
            <a:r>
              <a:rPr lang="it-IT" dirty="0" err="1"/>
              <a:t>QuickStarts</a:t>
            </a:r>
            <a:r>
              <a:rPr lang="it-IT" dirty="0"/>
              <a:t>/</a:t>
            </a:r>
            <a:r>
              <a:rPr lang="it-IT" dirty="0" err="1"/>
              <a:t>CSharp-analyze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777427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68E14-56AD-5046-8B10-2C4FFA700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Language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1A8F3B4-64EB-1540-A44F-93BA13A142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63586" y="1905000"/>
            <a:ext cx="7770363" cy="377825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4B56-DF56-4840-8E66-496E3FFD0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B19D6-E4CF-594C-B034-148594C78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F0F96F-3BF4-6C4C-B099-8F5A461E2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7024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A97E7-CD58-1149-8679-71760F575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Text Analytics API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D2DCDB1-2A1E-8A4D-9D3A-C5AEC49BF2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3" y="2352470"/>
            <a:ext cx="8915400" cy="3340509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F6B5A-0BD6-744D-ACEB-21D12E237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2F63B3-9A23-EB4F-B766-3935AC2E4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E707EA-161B-EF44-9F0A-DD78F2786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0266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FCA8-750E-C740-88B2-581F28CCE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Microsoft </a:t>
            </a:r>
            <a:r>
              <a:rPr lang="it-IT" dirty="0" err="1"/>
              <a:t>Translator</a:t>
            </a:r>
            <a:r>
              <a:rPr lang="it-IT" dirty="0"/>
              <a:t> Text API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DC78F22-1073-934D-8ABE-42BA9ECCD1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5673" y="2165759"/>
            <a:ext cx="9758940" cy="3418449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83DC42-8568-6148-BDCD-C5823FF28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120F66-D1C4-904F-840B-D8FE33741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81138-2D68-3741-8D65-7525B3696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94081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C12E8-E790-7D4C-86EA-A9349AA91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Language </a:t>
            </a:r>
            <a:r>
              <a:rPr lang="it-IT" dirty="0" err="1"/>
              <a:t>Understanding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D6795-856E-BF43-A3AD-57F70C44F4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algn="just"/>
            <a:r>
              <a:rPr lang="it-IT" sz="3800" dirty="0"/>
              <a:t>Un servizio basato su Machine Learning per l'inserimento della comprensione del linguaggio naturale in </a:t>
            </a:r>
            <a:r>
              <a:rPr lang="it-IT" sz="3800" dirty="0" err="1"/>
              <a:t>app</a:t>
            </a:r>
            <a:r>
              <a:rPr lang="it-IT" sz="3800" dirty="0"/>
              <a:t>, bot e dispositivi </a:t>
            </a:r>
            <a:r>
              <a:rPr lang="it-IT" sz="3800" dirty="0" err="1"/>
              <a:t>IoT</a:t>
            </a:r>
            <a:r>
              <a:rPr lang="it-IT" sz="3800" dirty="0"/>
              <a:t>. Crea rapidamente modelli personalizzati di livello aziendale, migliorati di continuo.</a:t>
            </a:r>
          </a:p>
          <a:p>
            <a:pPr algn="just"/>
            <a:endParaRPr lang="it-IT" sz="3800" dirty="0"/>
          </a:p>
          <a:p>
            <a:pPr algn="just"/>
            <a:r>
              <a:rPr lang="it-IT" sz="3800" dirty="0">
                <a:hlinkClick r:id="rId2"/>
              </a:rPr>
              <a:t>https://azure.microsoft.com/it-it/services/cognitive-services/language-understanding-intelligent-service/</a:t>
            </a:r>
            <a:endParaRPr lang="it-IT" sz="3800" dirty="0"/>
          </a:p>
          <a:p>
            <a:pPr marL="0" indent="0" algn="just">
              <a:buNone/>
            </a:pPr>
            <a:endParaRPr lang="it-IT" sz="3800" dirty="0"/>
          </a:p>
          <a:p>
            <a:pPr algn="just"/>
            <a:r>
              <a:rPr lang="it-IT" sz="3800" dirty="0">
                <a:hlinkClick r:id="rId3"/>
              </a:rPr>
              <a:t>https://docs.microsoft.com/it-it/azure/bot-service/bot-service-scenario-commerce?view=azure-bot-service-3.0</a:t>
            </a:r>
            <a:endParaRPr lang="it-IT" sz="3800" dirty="0"/>
          </a:p>
          <a:p>
            <a:pPr algn="just"/>
            <a:endParaRPr lang="it-IT" sz="3800" dirty="0"/>
          </a:p>
          <a:p>
            <a:pPr algn="just"/>
            <a:r>
              <a:rPr lang="it-IT" sz="3800" dirty="0" err="1"/>
              <a:t>https</a:t>
            </a:r>
            <a:r>
              <a:rPr lang="it-IT" sz="3800" dirty="0"/>
              <a:t>://</a:t>
            </a:r>
            <a:r>
              <a:rPr lang="it-IT" sz="3800" dirty="0" err="1"/>
              <a:t>docs.microsoft.com</a:t>
            </a:r>
            <a:r>
              <a:rPr lang="it-IT" sz="3800" dirty="0"/>
              <a:t>/</a:t>
            </a:r>
            <a:r>
              <a:rPr lang="it-IT" sz="3800" dirty="0" err="1"/>
              <a:t>it-it</a:t>
            </a:r>
            <a:r>
              <a:rPr lang="it-IT" sz="3800" dirty="0"/>
              <a:t>/</a:t>
            </a:r>
            <a:r>
              <a:rPr lang="it-IT" sz="3800" dirty="0" err="1"/>
              <a:t>azure</a:t>
            </a:r>
            <a:r>
              <a:rPr lang="it-IT" sz="3800" dirty="0"/>
              <a:t>/bot-service/</a:t>
            </a:r>
            <a:r>
              <a:rPr lang="it-IT" sz="3800" dirty="0" err="1"/>
              <a:t>bot-service-scenario-informational?view</a:t>
            </a:r>
            <a:r>
              <a:rPr lang="it-IT" sz="3800" dirty="0"/>
              <a:t>=azure-bot-service-3.0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545E7-BD03-474F-9991-86A63A720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5141A9-8EB5-FB42-891A-ED9C7BDAC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D0EB6D-8EE4-7642-8308-E56DDA1DC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178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F700D-9F89-6F42-9244-E45DAEF43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Di cosa parliamo?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66A59-428D-EC4E-AEFA-2BA1067E03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Un set di API, SDK e Service pensati per rendere le </a:t>
            </a:r>
            <a:r>
              <a:rPr lang="it-IT" dirty="0" err="1"/>
              <a:t>vistre</a:t>
            </a:r>
            <a:r>
              <a:rPr lang="it-IT" dirty="0"/>
              <a:t> applicazioni più </a:t>
            </a:r>
            <a:r>
              <a:rPr lang="it-IT" dirty="0" err="1"/>
              <a:t>smart</a:t>
            </a:r>
            <a:endParaRPr lang="it-IT" dirty="0"/>
          </a:p>
          <a:p>
            <a:r>
              <a:rPr lang="it-IT" dirty="0"/>
              <a:t>MS Cognitive permette agli sviluppatori di aggiungere queste funzionalità alle proprie </a:t>
            </a:r>
            <a:r>
              <a:rPr lang="it-IT" dirty="0" err="1"/>
              <a:t>app</a:t>
            </a:r>
            <a:r>
              <a:rPr lang="it-IT" dirty="0"/>
              <a:t>:</a:t>
            </a:r>
          </a:p>
          <a:p>
            <a:pPr lvl="1"/>
            <a:r>
              <a:rPr lang="it-IT" dirty="0" err="1"/>
              <a:t>Emotion</a:t>
            </a:r>
            <a:r>
              <a:rPr lang="it-IT" dirty="0"/>
              <a:t> </a:t>
            </a:r>
            <a:r>
              <a:rPr lang="it-IT" dirty="0" err="1"/>
              <a:t>Detection</a:t>
            </a:r>
            <a:endParaRPr lang="it-IT" dirty="0"/>
          </a:p>
          <a:p>
            <a:pPr lvl="1"/>
            <a:r>
              <a:rPr lang="it-IT" dirty="0" err="1"/>
              <a:t>Facial</a:t>
            </a:r>
            <a:r>
              <a:rPr lang="it-IT" dirty="0"/>
              <a:t>, </a:t>
            </a:r>
            <a:r>
              <a:rPr lang="it-IT" dirty="0" err="1"/>
              <a:t>speech</a:t>
            </a:r>
            <a:r>
              <a:rPr lang="it-IT" dirty="0"/>
              <a:t> e </a:t>
            </a:r>
            <a:r>
              <a:rPr lang="it-IT" dirty="0" err="1"/>
              <a:t>vision</a:t>
            </a:r>
            <a:r>
              <a:rPr lang="it-IT" dirty="0"/>
              <a:t> </a:t>
            </a:r>
            <a:r>
              <a:rPr lang="it-IT" dirty="0" err="1"/>
              <a:t>recognition</a:t>
            </a:r>
            <a:endParaRPr lang="it-IT" dirty="0"/>
          </a:p>
          <a:p>
            <a:pPr lvl="1"/>
            <a:r>
              <a:rPr lang="it-IT" dirty="0"/>
              <a:t>Speech e </a:t>
            </a:r>
            <a:r>
              <a:rPr lang="it-IT" dirty="0" err="1"/>
              <a:t>language</a:t>
            </a:r>
            <a:r>
              <a:rPr lang="it-IT" dirty="0"/>
              <a:t> </a:t>
            </a:r>
            <a:r>
              <a:rPr lang="it-IT" dirty="0" err="1"/>
              <a:t>understandin</a:t>
            </a:r>
            <a:endParaRPr lang="it-IT" dirty="0"/>
          </a:p>
          <a:p>
            <a:r>
              <a:rPr lang="it-IT" dirty="0"/>
              <a:t>Potete usare questo servizio come un servizio di </a:t>
            </a:r>
            <a:r>
              <a:rPr lang="it-IT" dirty="0" err="1"/>
              <a:t>Azure</a:t>
            </a:r>
            <a:r>
              <a:rPr lang="it-IT" dirty="0"/>
              <a:t> o eseguirlo in locale in un </a:t>
            </a:r>
            <a:r>
              <a:rPr lang="it-IT" dirty="0" err="1"/>
              <a:t>framework</a:t>
            </a:r>
            <a:r>
              <a:rPr lang="it-IT" dirty="0"/>
              <a:t> privato</a:t>
            </a:r>
          </a:p>
          <a:p>
            <a:r>
              <a:rPr lang="it-IT" dirty="0"/>
              <a:t>E’ un progetto open source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AA4DA0-57B2-2745-B117-76471F33A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F86ABF-5B1C-004C-AE47-2CFC92F88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26146-D62C-C54E-A807-3215BA46F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912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FCC70-3411-6D4E-8E16-066BD3753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Perché usarli?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CA1C2-F03C-C544-905F-10E1B21E6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Semplici</a:t>
            </a:r>
          </a:p>
          <a:p>
            <a:pPr lvl="1"/>
            <a:r>
              <a:rPr lang="it-IT" dirty="0"/>
              <a:t>REST API</a:t>
            </a:r>
          </a:p>
          <a:p>
            <a:pPr lvl="1"/>
            <a:r>
              <a:rPr lang="it-IT" dirty="0"/>
              <a:t>Poche linee di codice richieste</a:t>
            </a:r>
          </a:p>
          <a:p>
            <a:r>
              <a:rPr lang="it-IT" dirty="0"/>
              <a:t>Flessibili</a:t>
            </a:r>
          </a:p>
          <a:p>
            <a:pPr lvl="1"/>
            <a:r>
              <a:rPr lang="it-IT" dirty="0"/>
              <a:t>Sfruttare le stesse API  su iOS, </a:t>
            </a:r>
            <a:r>
              <a:rPr lang="it-IT" dirty="0" err="1"/>
              <a:t>Android</a:t>
            </a:r>
            <a:r>
              <a:rPr lang="it-IT" dirty="0"/>
              <a:t>, Windows</a:t>
            </a:r>
          </a:p>
          <a:p>
            <a:r>
              <a:rPr lang="it-IT" dirty="0"/>
              <a:t>Testate</a:t>
            </a:r>
          </a:p>
          <a:p>
            <a:pPr lvl="1"/>
            <a:r>
              <a:rPr lang="it-IT" dirty="0"/>
              <a:t>Scritte da esperti nel campo del machine </a:t>
            </a:r>
            <a:r>
              <a:rPr lang="it-IT" dirty="0" err="1"/>
              <a:t>learning</a:t>
            </a:r>
            <a:r>
              <a:rPr lang="it-IT" dirty="0"/>
              <a:t> in Microsoft </a:t>
            </a:r>
            <a:r>
              <a:rPr lang="it-IT" dirty="0" err="1"/>
              <a:t>Research</a:t>
            </a:r>
            <a:r>
              <a:rPr lang="it-IT" dirty="0"/>
              <a:t>, Bing e </a:t>
            </a:r>
            <a:r>
              <a:rPr lang="it-IT" dirty="0" err="1"/>
              <a:t>Azure</a:t>
            </a:r>
            <a:r>
              <a:rPr lang="it-IT" dirty="0"/>
              <a:t> Machine Learning</a:t>
            </a:r>
          </a:p>
          <a:p>
            <a:r>
              <a:rPr lang="it-IT" dirty="0"/>
              <a:t>Documentazione di qualità</a:t>
            </a:r>
          </a:p>
          <a:p>
            <a:pPr lvl="1"/>
            <a:r>
              <a:rPr lang="it-IT" dirty="0"/>
              <a:t>Supporto della community e codice di esempio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AD518D-F90B-E44D-B017-77F5C2A09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E90DE-CF9A-E34C-B78E-3F16C4F00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CA260-704A-944C-84C7-40A042860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670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267B7-B8C7-B64A-96FA-85DD60E2E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800" dirty="0"/>
              <a:t>Visione</a:t>
            </a:r>
            <a:r>
              <a:rPr lang="it-IT" sz="4400" dirty="0"/>
              <a:t> artificiale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3CD6B-07E9-704D-A162-21EB1CBB1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9517" y="2126222"/>
            <a:ext cx="8915400" cy="3777622"/>
          </a:xfrm>
        </p:spPr>
        <p:txBody>
          <a:bodyPr/>
          <a:lstStyle/>
          <a:p>
            <a:pPr algn="just"/>
            <a:r>
              <a:rPr lang="it-IT" sz="3600" dirty="0"/>
              <a:t>Algoritmi per l'elaborazione di immagini per identificare, sottotitolare e moderare in modo intelligente le immagini.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F59DFB-BF7D-A149-AD72-90C83B4A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37163C-1968-F641-A86B-B10879976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9FF48D-B8F6-1143-A71F-CA1367C83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121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6DFCB-D04A-5649-AB9F-D4BF93040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800" dirty="0"/>
              <a:t>Conoscenza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AAA991-B291-6441-8FF2-E65D282CA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it-IT" sz="3600" dirty="0"/>
              <a:t>Associa informazioni e dati complessi per svolgere attività come la creazione di consigli intelligenti e la ricerca semantica.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6D91A-A03A-3749-B0D7-076F9C39A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2555C8-BE5E-5940-83AD-B856E8C6E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DCBD0-F83B-EF48-82AE-F3ACB55BC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36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F9B85-CF3E-5340-B465-3EFB2DA66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400" dirty="0"/>
              <a:t>Linguaggio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62C7C-A046-C544-82AD-A0F35CC2D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it-IT" sz="3600" dirty="0"/>
              <a:t>Consenti alle tue </a:t>
            </a:r>
            <a:r>
              <a:rPr lang="it-IT" sz="3600" dirty="0" err="1"/>
              <a:t>app</a:t>
            </a:r>
            <a:r>
              <a:rPr lang="it-IT" sz="3600" dirty="0"/>
              <a:t> di elaborare il linguaggio naturale con script predefiniti, valutare lo stato d’animo e riconoscere i desideri degli utenti.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E7FC1-BDC1-6C43-B613-C4D4131B5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41981F-2E0F-7B44-BDC4-493C878FC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90E056-DF90-FB4B-B023-26D23667B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816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5B034-A009-7042-9482-639C5D2A2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400" dirty="0"/>
              <a:t>Sintesi vocale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086EB6-A429-0049-8F2C-EF19F67F6F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it-IT" sz="3600" dirty="0"/>
              <a:t>Converti l'audio parlato in testo, usa la voce per la verifica o aggiungi il riconoscimento vocale alla tua </a:t>
            </a:r>
            <a:r>
              <a:rPr lang="it-IT" sz="3600" dirty="0" err="1"/>
              <a:t>app</a:t>
            </a:r>
            <a:r>
              <a:rPr lang="it-IT" sz="3600" dirty="0"/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50854-1E60-7A4F-8E7B-1430FF29A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D80FC3-1FEF-944F-AD96-9014300BD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0626E9-B09B-A146-A77E-348C55E39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143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70848-FB41-F047-BD91-1533DC253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4400" dirty="0"/>
              <a:t>Ricerca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38D08-F890-1444-873E-54F875B6E8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it-IT" sz="3600" dirty="0"/>
              <a:t>Aggiungi le API di ricerca Bing alle tue </a:t>
            </a:r>
            <a:r>
              <a:rPr lang="it-IT" sz="3600" dirty="0" err="1"/>
              <a:t>app</a:t>
            </a:r>
            <a:r>
              <a:rPr lang="it-IT" sz="3600" dirty="0"/>
              <a:t> e sfrutta la possibilità di esaminare miliardi di pagine Web, immagini, video e notizie con una singola chiamata all'API.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BB05F8-47A6-F14D-BEC8-88431A4F5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41D999-1DCC-B04A-98D3-5F2CFA90F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0129B0-8E44-E94F-86F8-598D0C500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59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FFF9E-FE92-CF4B-9211-796422DF9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Possibili applicazioni?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ED9C129-D8C2-4848-964B-F07E82B83F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3" y="3080128"/>
            <a:ext cx="8915400" cy="188519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7A9B3D-B63D-2642-9807-C822CABEE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14/06/18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D83618-AEAF-614C-834C-E15F38F01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3BF0E-9C4E-534B-869E-8CC9DD038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120044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764</TotalTime>
  <Words>524</Words>
  <Application>Microsoft Macintosh PowerPoint</Application>
  <PresentationFormat>Widescreen</PresentationFormat>
  <Paragraphs>101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Century Gothic</vt:lpstr>
      <vt:lpstr>Wingdings 3</vt:lpstr>
      <vt:lpstr>Wisp</vt:lpstr>
      <vt:lpstr>Microsoft Cognitive Services</vt:lpstr>
      <vt:lpstr>Di cosa parliamo?</vt:lpstr>
      <vt:lpstr>Perché usarli?</vt:lpstr>
      <vt:lpstr>Visione artificiale</vt:lpstr>
      <vt:lpstr>Conoscenza</vt:lpstr>
      <vt:lpstr>Linguaggio</vt:lpstr>
      <vt:lpstr>Sintesi vocale</vt:lpstr>
      <vt:lpstr>Ricerca </vt:lpstr>
      <vt:lpstr>Possibili applicazioni?</vt:lpstr>
      <vt:lpstr>Possibili applicazioni</vt:lpstr>
      <vt:lpstr>Possibili applicazioni</vt:lpstr>
      <vt:lpstr>Demo: Emozioni</vt:lpstr>
      <vt:lpstr>https://azure.microsoft.com/it-it/services/cognitive-services/emotion/</vt:lpstr>
      <vt:lpstr>https://azure.microsoft.com/it-it/services/cognitive-services/computer-vision/</vt:lpstr>
      <vt:lpstr>Language</vt:lpstr>
      <vt:lpstr>Text Analytics API</vt:lpstr>
      <vt:lpstr>Microsoft Translator Text API</vt:lpstr>
      <vt:lpstr>Language Understanding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Panoramica sul Cloud</dc:title>
  <dc:creator>Salvatore Sorrentino</dc:creator>
  <cp:lastModifiedBy>Salvatore Sorrentino</cp:lastModifiedBy>
  <cp:revision>58</cp:revision>
  <dcterms:created xsi:type="dcterms:W3CDTF">2018-06-09T09:15:25Z</dcterms:created>
  <dcterms:modified xsi:type="dcterms:W3CDTF">2018-06-14T20:07:22Z</dcterms:modified>
</cp:coreProperties>
</file>

<file path=docProps/thumbnail.jpeg>
</file>